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86DC0-7259-4623-8D9E-0644A9BF96FA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A9249-5242-4765-936F-A82E05832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70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Важность нормирования труда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Проблемы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Современные подходы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Заключение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Правовые основы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Понятие нормирования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Виды норм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Разработка норм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Сроки действия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Обязанности работодателя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Нормы в оплате труда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Центр нормирования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Нормирование труда в Узбекистане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t>Современные подходы и решения</a:t>
            </a:r>
          </a:p>
          <a:p>
            <a:r>
              <a:t>Межгосударственная конференция СНГ</a:t>
            </a:r>
          </a:p>
          <a:p>
            <a:r>
              <a:t>Минск, сентябрь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Роль Центра нормирования труда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Действует при Институте исследований рынка труда</a:t>
            </a:r>
          </a:p>
          <a:p>
            <a:r>
              <a:t>Методическая поддержка предприятий</a:t>
            </a:r>
          </a:p>
          <a:p>
            <a:r>
              <a:t>Разработка типовых и укрупнённых норм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Современные вызовы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Недостаток специалистов-нормировщиков</a:t>
            </a:r>
          </a:p>
          <a:p>
            <a:r>
              <a:t>Неравномерность методик</a:t>
            </a:r>
          </a:p>
          <a:p>
            <a:r>
              <a:t>Слабая цифровизация процессов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Новые решения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Внедрение ERP/MES-систем</a:t>
            </a:r>
          </a:p>
          <a:p>
            <a:r>
              <a:t>Создание цифровых карт операций</a:t>
            </a:r>
          </a:p>
          <a:p>
            <a:r>
              <a:t>Каталог типовых норм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Заключение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Нормирование = справедливая оплата и эффективность</a:t>
            </a:r>
          </a:p>
          <a:p>
            <a:r>
              <a:t>Современная модель в Узбекистане</a:t>
            </a:r>
          </a:p>
          <a:p>
            <a:r>
              <a:t>Соответствие стандартам МОТ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Значение нормирования труда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Баланс производительности и справедливой оплаты</a:t>
            </a:r>
          </a:p>
          <a:p>
            <a:r>
              <a:t>Основы планирования и тарификации</a:t>
            </a:r>
          </a:p>
          <a:p>
            <a:r>
              <a:t>Ключ к росту эффективности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Правовая база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Трудовой кодекс РУз, глава 16 (ст. 272–278)</a:t>
            </a:r>
          </a:p>
          <a:p>
            <a:r>
              <a:t>Постановление ВМ №465 (24.07.2025)</a:t>
            </a:r>
          </a:p>
          <a:p>
            <a:r>
              <a:t>Полномочия Минтруда и Центра нормирования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Ст. 272. Понятие нормирования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Установление времени и численности</a:t>
            </a:r>
          </a:p>
          <a:p>
            <a:r>
              <a:t>Соотношение результатов и оплаты труда</a:t>
            </a:r>
          </a:p>
          <a:p>
            <a:r>
              <a:t>Оптимальные условия выполнения работы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Ст. 273. Виды норм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/>
          </a:p>
          <a:p>
            <a:r>
              <a:t>Норма времени</a:t>
            </a:r>
          </a:p>
          <a:p>
            <a:r>
              <a:t>Норма выработки</a:t>
            </a:r>
          </a:p>
          <a:p>
            <a:r>
              <a:t>Норма численности</a:t>
            </a:r>
          </a:p>
          <a:p>
            <a:r>
              <a:t>Норма обслуживания</a:t>
            </a:r>
          </a:p>
          <a:p>
            <a:r>
              <a:t>Норма управляемости</a:t>
            </a:r>
          </a:p>
          <a:p>
            <a:r>
              <a:t>Норма квалификации</a:t>
            </a:r>
          </a:p>
          <a:p>
            <a:r>
              <a:t>Гос. профессиональные стандарты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Ст. 274. Разработка и пересмотр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Анализ трудозатрат и хронометраж</a:t>
            </a:r>
          </a:p>
          <a:p>
            <a:r>
              <a:t>Принципы качества и единообразия</a:t>
            </a:r>
          </a:p>
          <a:p>
            <a:r>
              <a:t>Уведомление работников за 2 месяца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Ст. 275. Срок действия норм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Постоянные – бессрочные</a:t>
            </a:r>
          </a:p>
          <a:p>
            <a:r>
              <a:t>Временные – до 3 месяцев</a:t>
            </a:r>
          </a:p>
          <a:p>
            <a:r>
              <a:t>Пересмотр при внедрении новых технологий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Ст. 276. Обязанности работодателя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Исправность оборудования и зданий</a:t>
            </a:r>
          </a:p>
          <a:p>
            <a:r>
              <a:t>Обеспечение материалами и документацией</a:t>
            </a:r>
          </a:p>
          <a:p>
            <a:r>
              <a:t>Соблюдение охраны труда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Ст. 277–278. Оплата труда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Сдельная система – тарифы, разряды, нормы</a:t>
            </a:r>
          </a:p>
          <a:p>
            <a:r>
              <a:t>Повременная система – задания и нормы обслуживания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252</Words>
  <Application>Microsoft Office PowerPoint</Application>
  <PresentationFormat>Экран (4:3)</PresentationFormat>
  <Paragraphs>79</Paragraphs>
  <Slides>13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Нормирование труда в Узбекистане</vt:lpstr>
      <vt:lpstr>Значение нормирования труда</vt:lpstr>
      <vt:lpstr>Правовая база</vt:lpstr>
      <vt:lpstr>Ст. 272. Понятие нормирования</vt:lpstr>
      <vt:lpstr>Ст. 273. Виды норм</vt:lpstr>
      <vt:lpstr>Ст. 274. Разработка и пересмотр</vt:lpstr>
      <vt:lpstr>Ст. 275. Срок действия норм</vt:lpstr>
      <vt:lpstr>Ст. 276. Обязанности работодателя</vt:lpstr>
      <vt:lpstr>Ст. 277–278. Оплата труда</vt:lpstr>
      <vt:lpstr>Роль Центра нормирования труда</vt:lpstr>
      <vt:lpstr>Современные вызовы</vt:lpstr>
      <vt:lpstr>Новые решения</vt:lpstr>
      <vt:lpstr>Заключение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Нормирование труда в Узбекистане</dc:title>
  <dc:subject/>
  <dc:creator>Кирилл Ловенецкий</dc:creator>
  <cp:keywords/>
  <dc:description>generated using python-pptx</dc:description>
  <cp:lastModifiedBy>KL</cp:lastModifiedBy>
  <cp:revision>3</cp:revision>
  <dcterms:created xsi:type="dcterms:W3CDTF">2013-01-27T09:14:16Z</dcterms:created>
  <dcterms:modified xsi:type="dcterms:W3CDTF">2025-09-17T06:07:23Z</dcterms:modified>
  <cp:category/>
</cp:coreProperties>
</file>